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werkberlin.de/index.html" TargetMode="External"/><Relationship Id="rId3" Type="http://schemas.openxmlformats.org/officeDocument/2006/relationships/hyperlink" Target="https://spaces.holzwerkberlin.de/paket-f5be365c8e6c468e82b6fb0cdd75960a/holzbau-in-berlin-wann-lohnt-sich-der-weg-ber-den-fachbetrieb-8a325b2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Bestandsgebäude, Aufstockung, Anbau – Möglichkeiten erklärt</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Wann lohnt sich der Weg über den Fachbetrieb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